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9" r:id="rId9"/>
    <p:sldId id="271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  <a:srgbClr val="D9FBE1"/>
    <a:srgbClr val="0000FF"/>
    <a:srgbClr val="0D2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http://freeppt.ru/MyShablony/Muza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610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9947B-CF1F-415D-8905-4AFEBAB395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5CF13-8AD7-442D-8618-CB38713A21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19A17-271E-4A6F-BAF8-1F9ECDC048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73E30-DC76-4065-8A2D-389F081ED5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160D3-376A-4EEA-8A17-FED49E4FD3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935C-BA2B-4EB1-BB8C-D328F90116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28F3B-AA5C-4A72-9178-72AFFDCAA6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B83AD-AA39-42CF-B144-3F325946C4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075C9-3DC7-4A50-950B-2152750653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391D6-8D64-4D5D-B75E-71205EA348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F9259-D05B-4A29-B482-36597DF3B7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 descr="http://freeppt.ru/MyShablony/Muza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508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8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132382-FE04-4AF2-BFFA-2AFFEFE43E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685800"/>
            <a:ext cx="3581400" cy="502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Дмитрий Наркисович</a:t>
            </a:r>
            <a:r>
              <a:rPr lang="ru-RU"/>
              <a:t> </a:t>
            </a: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Мамина-Сибиряк</a:t>
            </a:r>
          </a:p>
          <a:p>
            <a:pPr algn="ctr">
              <a:defRPr/>
            </a:pPr>
            <a:endParaRPr lang="ru-RU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(1852 — 1912)</a:t>
            </a:r>
          </a:p>
        </p:txBody>
      </p:sp>
      <p:pic>
        <p:nvPicPr>
          <p:cNvPr id="1331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914400"/>
            <a:ext cx="472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/>
          <p:cNvPicPr>
            <a:picLocks noChangeAspect="1"/>
          </p:cNvPicPr>
          <p:nvPr/>
        </p:nvPicPr>
        <p:blipFill>
          <a:blip r:embed="rId3"/>
          <a:srcRect t="8151" b="9332"/>
          <a:stretch>
            <a:fillRect/>
          </a:stretch>
        </p:blipFill>
        <p:spPr bwMode="auto">
          <a:xfrm>
            <a:off x="4429125" y="1138238"/>
            <a:ext cx="4286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Я вас познакомил с биографией великого писателя.</a:t>
            </a:r>
          </a:p>
        </p:txBody>
      </p:sp>
      <p:pic>
        <p:nvPicPr>
          <p:cNvPr id="23554" name="Picture 5" descr="C:\Users\Екатерина\Desktop\000w8k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828800"/>
            <a:ext cx="3810000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  <a:p>
            <a:pPr>
              <a:buFontTx/>
              <a:buNone/>
            </a:pPr>
            <a:r>
              <a:rPr lang="ru-RU" smtClean="0"/>
              <a:t>  </a:t>
            </a:r>
          </a:p>
          <a:p>
            <a:endParaRPr lang="ru-RU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19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ДЕТСТВО ПИСАТЕЛЯ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Дмитрий Наркисович Мамин - Сибиряк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родился 25 октября 1852 года в посёлке Висим, недалеко от Нижнего Тагила.</a:t>
            </a:r>
          </a:p>
        </p:txBody>
      </p:sp>
      <p:pic>
        <p:nvPicPr>
          <p:cNvPr id="14339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429000"/>
            <a:ext cx="5257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tx1"/>
                </a:solidFill>
              </a:rPr>
              <a:t>В семье было четверо детей, отец был священником.</a:t>
            </a:r>
          </a:p>
        </p:txBody>
      </p:sp>
      <p:pic>
        <p:nvPicPr>
          <p:cNvPr id="15362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5532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Митя сначала учился дома, затем учился в школе для детей служащих и рабочих.</a:t>
            </a:r>
          </a:p>
        </p:txBody>
      </p:sp>
      <p:pic>
        <p:nvPicPr>
          <p:cNvPr id="16386" name="Picture 4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73152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858000" cy="21637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В 12 лет отец увёз Митю в Екатеринбург в духовное училище. Митя тяжело заболел и отец забрал его обратно домой. Два года он прожил дома. </a:t>
            </a:r>
          </a:p>
        </p:txBody>
      </p:sp>
      <p:pic>
        <p:nvPicPr>
          <p:cNvPr id="17410" name="Picture 5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124200"/>
            <a:ext cx="6019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924800" cy="2667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Затем Дмитрий учился в Петербургском  университете и  там он начал писать заметки в газеты и первые свои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произведения.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4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667000"/>
            <a:ext cx="44291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b="1" smtClean="0"/>
              <a:t>В 1876 году Дмитрий Мамин вернулся в родные края. В свободное время продолжал писать. </a:t>
            </a:r>
          </a:p>
        </p:txBody>
      </p:sp>
      <p:pic>
        <p:nvPicPr>
          <p:cNvPr id="19459" name="Picture 4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0"/>
            <a:ext cx="463867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altLang="ru-RU" sz="4000" smtClean="0">
                <a:effectLst/>
              </a:rPr>
              <a:t>Волковское кладбище Санкт -Петербурга</a:t>
            </a:r>
          </a:p>
        </p:txBody>
      </p:sp>
      <p:sp>
        <p:nvSpPr>
          <p:cNvPr id="21506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r>
              <a:rPr lang="ru-RU" altLang="ru-RU" sz="2800" smtClean="0"/>
              <a:t>В возрасте шестидесяти лет, </a:t>
            </a:r>
          </a:p>
          <a:p>
            <a:r>
              <a:rPr lang="ru-RU" altLang="ru-RU" sz="2800" smtClean="0"/>
              <a:t>2 ноября 1912 года, Дмитрий Наркисович</a:t>
            </a:r>
          </a:p>
          <a:p>
            <a:r>
              <a:rPr lang="ru-RU" altLang="ru-RU" sz="2800" smtClean="0"/>
              <a:t>Мамин – Сибиряк умер.</a:t>
            </a:r>
          </a:p>
          <a:p>
            <a:endParaRPr lang="ru-RU" altLang="ru-RU" sz="2800" smtClean="0"/>
          </a:p>
        </p:txBody>
      </p:sp>
      <p:pic>
        <p:nvPicPr>
          <p:cNvPr id="21507" name="Picture 8" descr="Рисунок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752600"/>
            <a:ext cx="3284538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посёлке Висим, где он родился, создали музей.</a:t>
            </a:r>
          </a:p>
        </p:txBody>
      </p:sp>
      <p:pic>
        <p:nvPicPr>
          <p:cNvPr id="22530" name="Picture 4" descr="Рисунок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6583363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Custom 41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E3E3FF"/>
      </a:hlink>
      <a:folHlink>
        <a:srgbClr val="E3E3FF"/>
      </a:folHlink>
    </a:clrScheme>
    <a:fontScheme name="Вершина гор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435</TotalTime>
  <Words>133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Вершина горы</vt:lpstr>
      <vt:lpstr>Вершина горы</vt:lpstr>
      <vt:lpstr>Слайд 1</vt:lpstr>
      <vt:lpstr>ДЕТСТВО ПИСАТЕЛЯ</vt:lpstr>
      <vt:lpstr>В семье было четверо детей, отец был священником.</vt:lpstr>
      <vt:lpstr>Митя сначала учился дома, затем учился в школе для детей служащих и рабочих.</vt:lpstr>
      <vt:lpstr>В 12 лет отец увёз Митю в Екатеринбург в духовное училище. Митя тяжело заболел и отец забрал его обратно домой. Два года он прожил дома. </vt:lpstr>
      <vt:lpstr> Затем Дмитрий учился в Петербургском  университете и  там он начал писать заметки в газеты и первые свои  произведения. </vt:lpstr>
      <vt:lpstr>Слайд 7</vt:lpstr>
      <vt:lpstr>Волковское кладбище Санкт -Петербурга</vt:lpstr>
      <vt:lpstr>В посёлке Висим, где он родился, создали музей.</vt:lpstr>
      <vt:lpstr>Я вас познакомил с биографией великого писателя.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Людмила Александровн</dc:creator>
  <cp:lastModifiedBy>Кристя</cp:lastModifiedBy>
  <cp:revision>31</cp:revision>
  <cp:lastPrinted>1601-01-01T00:00:00Z</cp:lastPrinted>
  <dcterms:created xsi:type="dcterms:W3CDTF">2012-01-03T08:55:11Z</dcterms:created>
  <dcterms:modified xsi:type="dcterms:W3CDTF">2016-03-10T11:50:43Z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